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  <p:sldId id="381" r:id="rId48"/>
    <p:sldId id="382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0"/>
    <p:restoredTop sz="96296"/>
  </p:normalViewPr>
  <p:slideViewPr>
    <p:cSldViewPr snapToGrid="0" snapToObjects="1">
      <p:cViewPr>
        <p:scale>
          <a:sx n="400" d="100"/>
          <a:sy n="400" d="100"/>
        </p:scale>
        <p:origin x="144" y="-7208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146756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179143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3679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1868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5771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8379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96529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57717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2326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9775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8956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85221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17422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3198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89443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49088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141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057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74080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35103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5748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16201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84158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1511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5724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005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2338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78997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490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0007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438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000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363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9751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9811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1378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2865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47393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537953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537953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2675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2675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01938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01938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53623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25442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18049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8642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498445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498445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1526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434713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760661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076949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0289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671726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27911" y="1004950"/>
            <a:ext cx="255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Adaptation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Adaptation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80550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162987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35E671C-72B8-F6C9-4A5A-5B9779E75FA3}"/>
              </a:ext>
            </a:extLst>
          </p:cNvPr>
          <p:cNvSpPr/>
          <p:nvPr/>
        </p:nvSpPr>
        <p:spPr>
          <a:xfrm>
            <a:off x="1843596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D4601B-3BFC-015A-E079-E261B784BDF0}"/>
              </a:ext>
            </a:extLst>
          </p:cNvPr>
          <p:cNvSpPr/>
          <p:nvPr/>
        </p:nvSpPr>
        <p:spPr>
          <a:xfrm>
            <a:off x="4831937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C61E67-93E0-D40A-3A83-54B429AA6BFB}"/>
              </a:ext>
            </a:extLst>
          </p:cNvPr>
          <p:cNvSpPr/>
          <p:nvPr/>
        </p:nvSpPr>
        <p:spPr>
          <a:xfrm>
            <a:off x="7621498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C38794-76E1-3682-435C-DE72863DF038}"/>
              </a:ext>
            </a:extLst>
          </p:cNvPr>
          <p:cNvSpPr/>
          <p:nvPr/>
        </p:nvSpPr>
        <p:spPr>
          <a:xfrm>
            <a:off x="1843596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AB3B16-0969-99E9-8044-66788F53819B}"/>
              </a:ext>
            </a:extLst>
          </p:cNvPr>
          <p:cNvSpPr/>
          <p:nvPr/>
        </p:nvSpPr>
        <p:spPr>
          <a:xfrm>
            <a:off x="4831937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570E86-F6DD-65AC-9BF6-397C986A24E4}"/>
              </a:ext>
            </a:extLst>
          </p:cNvPr>
          <p:cNvSpPr/>
          <p:nvPr/>
        </p:nvSpPr>
        <p:spPr>
          <a:xfrm>
            <a:off x="7621498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AE81E80-CC5B-740B-2677-648B99EE1673}"/>
              </a:ext>
            </a:extLst>
          </p:cNvPr>
          <p:cNvSpPr/>
          <p:nvPr/>
        </p:nvSpPr>
        <p:spPr>
          <a:xfrm>
            <a:off x="7621498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Cross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8541B37-CC10-ACDD-D98E-13D7969B51C6}"/>
              </a:ext>
            </a:extLst>
          </p:cNvPr>
          <p:cNvSpPr/>
          <p:nvPr/>
        </p:nvSpPr>
        <p:spPr>
          <a:xfrm>
            <a:off x="10411059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234E1B-7517-2C8F-E7C9-D20AD07FBBC4}"/>
              </a:ext>
            </a:extLst>
          </p:cNvPr>
          <p:cNvSpPr txBox="1"/>
          <p:nvPr/>
        </p:nvSpPr>
        <p:spPr>
          <a:xfrm>
            <a:off x="5198756" y="2629686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E11C94-3AFD-D559-EDC5-C84FCC767C4D}"/>
              </a:ext>
            </a:extLst>
          </p:cNvPr>
          <p:cNvSpPr txBox="1"/>
          <p:nvPr/>
        </p:nvSpPr>
        <p:spPr>
          <a:xfrm>
            <a:off x="7988317" y="2645420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C3657A-6F54-B4E2-493B-316CC79DB999}"/>
              </a:ext>
            </a:extLst>
          </p:cNvPr>
          <p:cNvSpPr txBox="1"/>
          <p:nvPr/>
        </p:nvSpPr>
        <p:spPr>
          <a:xfrm>
            <a:off x="7988317" y="390430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2A7D19-B4C6-04E1-F9F3-3AF88157113A}"/>
              </a:ext>
            </a:extLst>
          </p:cNvPr>
          <p:cNvSpPr txBox="1"/>
          <p:nvPr/>
        </p:nvSpPr>
        <p:spPr>
          <a:xfrm>
            <a:off x="7988317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E7E8D5-D2CB-7AA4-546F-437BA9B13E1A}"/>
              </a:ext>
            </a:extLst>
          </p:cNvPr>
          <p:cNvSpPr txBox="1"/>
          <p:nvPr/>
        </p:nvSpPr>
        <p:spPr>
          <a:xfrm>
            <a:off x="5198756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627E81-4483-0637-2222-B40FE258D1B8}"/>
              </a:ext>
            </a:extLst>
          </p:cNvPr>
          <p:cNvSpPr txBox="1"/>
          <p:nvPr/>
        </p:nvSpPr>
        <p:spPr>
          <a:xfrm>
            <a:off x="10777878" y="3906509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5E0C035-2D33-E6C0-B457-DAB61137009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47831" y="3317998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BBF5429-A68A-E950-55CE-9113FA431B2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536172" y="3317998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FD2560C-CEC0-080B-C9FE-BE8DCCCBD11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36172" y="5867234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BB06F1-BC59-E50E-9B73-C21A7613E10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47831" y="5867234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5065B7-30ED-0E4A-5C18-16D9A85D987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325733" y="4592616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DC29049E-2112-F573-4671-6774F7E54843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325733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FC15DB02-E31A-4985-C4E3-56FF3758B08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325733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9469462F-618B-76CA-62AB-6FE5B307AA1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536172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4CB16093-652D-61AF-CE98-B35313481540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36172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23C43B0-7019-1B7B-6440-F46269AEDFE3}"/>
              </a:ext>
            </a:extLst>
          </p:cNvPr>
          <p:cNvCxnSpPr>
            <a:cxnSpLocks/>
          </p:cNvCxnSpPr>
          <p:nvPr/>
        </p:nvCxnSpPr>
        <p:spPr>
          <a:xfrm>
            <a:off x="937177" y="3317998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35C4A27-6D09-8153-7EF5-5959A723B485}"/>
              </a:ext>
            </a:extLst>
          </p:cNvPr>
          <p:cNvCxnSpPr>
            <a:cxnSpLocks/>
          </p:cNvCxnSpPr>
          <p:nvPr/>
        </p:nvCxnSpPr>
        <p:spPr>
          <a:xfrm>
            <a:off x="937177" y="5876859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DFB2E15-A032-EDA2-FA83-6C40464A9C47}"/>
              </a:ext>
            </a:extLst>
          </p:cNvPr>
          <p:cNvSpPr txBox="1"/>
          <p:nvPr/>
        </p:nvSpPr>
        <p:spPr>
          <a:xfrm>
            <a:off x="3714211" y="297762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4639DB-C4E5-F35F-596D-6B22DC7CEE77}"/>
              </a:ext>
            </a:extLst>
          </p:cNvPr>
          <p:cNvSpPr txBox="1"/>
          <p:nvPr/>
        </p:nvSpPr>
        <p:spPr>
          <a:xfrm>
            <a:off x="3714211" y="5514435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D8CE8CC-BE0D-AAAC-E7EE-AAA5EE22E08D}"/>
              </a:ext>
            </a:extLst>
          </p:cNvPr>
          <p:cNvSpPr txBox="1"/>
          <p:nvPr/>
        </p:nvSpPr>
        <p:spPr>
          <a:xfrm>
            <a:off x="978167" y="2977624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18097F6-EEB5-B755-199E-DAF5F69DC933}"/>
              </a:ext>
            </a:extLst>
          </p:cNvPr>
          <p:cNvSpPr txBox="1"/>
          <p:nvPr/>
        </p:nvSpPr>
        <p:spPr>
          <a:xfrm>
            <a:off x="978167" y="5514435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A07FBA2-CC6A-0859-77C1-102E299C8B7E}"/>
              </a:ext>
            </a:extLst>
          </p:cNvPr>
          <p:cNvSpPr txBox="1"/>
          <p:nvPr/>
        </p:nvSpPr>
        <p:spPr>
          <a:xfrm>
            <a:off x="16214" y="2948666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BDBC9A0-689C-67F0-8DC9-DAB4E9C9BB09}"/>
              </a:ext>
            </a:extLst>
          </p:cNvPr>
          <p:cNvSpPr txBox="1"/>
          <p:nvPr/>
        </p:nvSpPr>
        <p:spPr>
          <a:xfrm>
            <a:off x="16214" y="5499867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822901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DDB00-2F00-D9FC-2E93-9BD87CFC2775}"/>
              </a:ext>
            </a:extLst>
          </p:cNvPr>
          <p:cNvGrpSpPr/>
          <p:nvPr/>
        </p:nvGrpSpPr>
        <p:grpSpPr>
          <a:xfrm>
            <a:off x="2163775" y="3312639"/>
            <a:ext cx="1133366" cy="646138"/>
            <a:chOff x="1554175" y="3312639"/>
            <a:chExt cx="1133366" cy="64613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5AA7240-813E-08F5-327C-E35025051724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42EB065F-7F61-1615-7558-79975D866A68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09F9A6F2-5EEC-3CDC-E1DD-399CE55C0544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" name="Gerade Verbindung 8">
                    <a:extLst>
                      <a:ext uri="{FF2B5EF4-FFF2-40B4-BE49-F238E27FC236}">
                        <a16:creationId xmlns:a16="http://schemas.microsoft.com/office/drawing/2014/main" id="{01C1863E-0485-9FF4-F8F5-97894FCB1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10">
                    <a:extLst>
                      <a:ext uri="{FF2B5EF4-FFF2-40B4-BE49-F238E27FC236}">
                        <a16:creationId xmlns:a16="http://schemas.microsoft.com/office/drawing/2014/main" id="{7C1F67C7-6879-2231-5A7A-442596DD04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24FD2FF3-49C0-654B-A4A7-80B5510C05C1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8" name="Gerade Verbindung 17">
                    <a:extLst>
                      <a:ext uri="{FF2B5EF4-FFF2-40B4-BE49-F238E27FC236}">
                        <a16:creationId xmlns:a16="http://schemas.microsoft.com/office/drawing/2014/main" id="{3C0235AF-E2B8-EDEB-28CF-4011EB70A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 Verbindung 18">
                    <a:extLst>
                      <a:ext uri="{FF2B5EF4-FFF2-40B4-BE49-F238E27FC236}">
                        <a16:creationId xmlns:a16="http://schemas.microsoft.com/office/drawing/2014/main" id="{9AB672BA-22FA-3623-F8BB-53FAFB284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E24AF1E5-7E42-8A7F-181C-C72F59E41372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FB94CF39-2E40-D7E5-D202-ECE8E626736C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6" name="Gerade Verbindung 25">
                    <a:extLst>
                      <a:ext uri="{FF2B5EF4-FFF2-40B4-BE49-F238E27FC236}">
                        <a16:creationId xmlns:a16="http://schemas.microsoft.com/office/drawing/2014/main" id="{0FD172F4-B04F-CBA6-D32E-61A6B2946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A1F718A6-5149-20E7-4CBA-DA3D411CD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42211EE4-D927-063E-1234-DF53B8983BB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4" name="Gerade Verbindung 23">
                    <a:extLst>
                      <a:ext uri="{FF2B5EF4-FFF2-40B4-BE49-F238E27FC236}">
                        <a16:creationId xmlns:a16="http://schemas.microsoft.com/office/drawing/2014/main" id="{E7271031-88C2-9618-AF74-C1978467E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 Verbindung 24">
                    <a:extLst>
                      <a:ext uri="{FF2B5EF4-FFF2-40B4-BE49-F238E27FC236}">
                        <a16:creationId xmlns:a16="http://schemas.microsoft.com/office/drawing/2014/main" id="{94FFB20B-FF98-B31D-041B-F7BAB4E59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B94B463F-1202-68FF-EDE3-95A894D756C7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876C2A3C-E9AF-F9C8-AF06-CB7083F4927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3" name="Gerade Verbindung 32">
                    <a:extLst>
                      <a:ext uri="{FF2B5EF4-FFF2-40B4-BE49-F238E27FC236}">
                        <a16:creationId xmlns:a16="http://schemas.microsoft.com/office/drawing/2014/main" id="{D7B0B56F-372A-D4D3-B0E3-26F8A826ED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 Verbindung 33">
                    <a:extLst>
                      <a:ext uri="{FF2B5EF4-FFF2-40B4-BE49-F238E27FC236}">
                        <a16:creationId xmlns:a16="http://schemas.microsoft.com/office/drawing/2014/main" id="{4117BE3C-2A7A-9953-4FC5-0A5582F1B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826382A4-03BE-278F-E1E1-1A72F2F70D2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1" name="Gerade Verbindung 30">
                    <a:extLst>
                      <a:ext uri="{FF2B5EF4-FFF2-40B4-BE49-F238E27FC236}">
                        <a16:creationId xmlns:a16="http://schemas.microsoft.com/office/drawing/2014/main" id="{82AC598A-5662-3C2F-300C-C3B156C04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31">
                    <a:extLst>
                      <a:ext uri="{FF2B5EF4-FFF2-40B4-BE49-F238E27FC236}">
                        <a16:creationId xmlns:a16="http://schemas.microsoft.com/office/drawing/2014/main" id="{7AB1C0EB-0433-5B67-350E-20A1AE5466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572F042E-5CAC-E0E8-4D76-BA3132F8D09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9F2289A3-C368-8659-155F-D693B4BA2752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42C4C393-7111-B5FB-531E-E4E1635A2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40">
                    <a:extLst>
                      <a:ext uri="{FF2B5EF4-FFF2-40B4-BE49-F238E27FC236}">
                        <a16:creationId xmlns:a16="http://schemas.microsoft.com/office/drawing/2014/main" id="{C1B53849-553F-EBBE-96EB-19A148987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64AC6078-D68E-A48F-23E1-9BB73C3EE0E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717B4037-5FED-7B96-9047-79ABBD11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 Verbindung 38">
                    <a:extLst>
                      <a:ext uri="{FF2B5EF4-FFF2-40B4-BE49-F238E27FC236}">
                        <a16:creationId xmlns:a16="http://schemas.microsoft.com/office/drawing/2014/main" id="{4A3AE88C-8591-F3CA-07F9-1543D154F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4ABD983-8A70-1DD2-AEAC-8CF9CAD37A3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27323519-F048-B445-7C52-AB5714B68BB5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7B1A0C-2B9B-85DF-930E-C6FE110B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E331B012-2F13-6E7D-EB4B-8D3AD4EFB0A5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FA33F9A-9D69-127B-8A76-CA101621E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A41C1D1F-7C8A-FA57-7C67-941201576740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6D2662B3-E5EA-2A03-7EEC-4151710BC73F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D1A65D68-F07F-910E-DF15-2C79A06DB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B841127F-1FC0-7518-47FB-51021449C5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B1DAC7E0-FA1E-69DC-1F15-96586B94849E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5312B15-60B3-B543-4A68-77F0A0386D5B}"/>
              </a:ext>
            </a:extLst>
          </p:cNvPr>
          <p:cNvGrpSpPr/>
          <p:nvPr/>
        </p:nvGrpSpPr>
        <p:grpSpPr>
          <a:xfrm>
            <a:off x="2163775" y="5015933"/>
            <a:ext cx="1133366" cy="646138"/>
            <a:chOff x="1554175" y="3312639"/>
            <a:chExt cx="1133366" cy="64613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740B9B0-71CE-A45B-15A0-AD0429F7597E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25E2615E-71D6-29A6-BFCE-A559AFD4F36A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14" name="Gruppieren 113">
                  <a:extLst>
                    <a:ext uri="{FF2B5EF4-FFF2-40B4-BE49-F238E27FC236}">
                      <a16:creationId xmlns:a16="http://schemas.microsoft.com/office/drawing/2014/main" id="{87103AD7-7DA8-5864-756B-E6136CC730C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54CC061F-783D-E78B-4A26-AD7682B51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 Verbindung 118">
                    <a:extLst>
                      <a:ext uri="{FF2B5EF4-FFF2-40B4-BE49-F238E27FC236}">
                        <a16:creationId xmlns:a16="http://schemas.microsoft.com/office/drawing/2014/main" id="{7C575482-9222-DE93-344E-39AF0846B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FF985C81-09BC-0825-41BA-8C29B981A7A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6" name="Gerade Verbindung 115">
                    <a:extLst>
                      <a:ext uri="{FF2B5EF4-FFF2-40B4-BE49-F238E27FC236}">
                        <a16:creationId xmlns:a16="http://schemas.microsoft.com/office/drawing/2014/main" id="{09F0004C-E8F6-2353-2244-5FD3813DF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 Verbindung 116">
                    <a:extLst>
                      <a:ext uri="{FF2B5EF4-FFF2-40B4-BE49-F238E27FC236}">
                        <a16:creationId xmlns:a16="http://schemas.microsoft.com/office/drawing/2014/main" id="{34022799-DABC-1204-0191-9B34A7B99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83193976-E056-EC71-DCC8-CF39A923AAFE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8" name="Gruppieren 107">
                  <a:extLst>
                    <a:ext uri="{FF2B5EF4-FFF2-40B4-BE49-F238E27FC236}">
                      <a16:creationId xmlns:a16="http://schemas.microsoft.com/office/drawing/2014/main" id="{3FAC9B7F-CFC5-05D9-B37F-3FB35CECE28F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2" name="Gerade Verbindung 111">
                    <a:extLst>
                      <a:ext uri="{FF2B5EF4-FFF2-40B4-BE49-F238E27FC236}">
                        <a16:creationId xmlns:a16="http://schemas.microsoft.com/office/drawing/2014/main" id="{2ED8A988-4B50-FD76-2BA5-39A0CB0CA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AFC37D1-52C1-0CB8-07D0-AB540730E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uppieren 108">
                  <a:extLst>
                    <a:ext uri="{FF2B5EF4-FFF2-40B4-BE49-F238E27FC236}">
                      <a16:creationId xmlns:a16="http://schemas.microsoft.com/office/drawing/2014/main" id="{F4A578B4-3D20-BD07-9078-31F137F1B20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0" name="Gerade Verbindung 109">
                    <a:extLst>
                      <a:ext uri="{FF2B5EF4-FFF2-40B4-BE49-F238E27FC236}">
                        <a16:creationId xmlns:a16="http://schemas.microsoft.com/office/drawing/2014/main" id="{AD64EDE8-6C00-EA25-BFE2-F049B99FB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377731B5-8C49-CDA8-B07D-687345683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678B0ED6-751E-1F22-9C3B-2D69880D05B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B2EF4856-0C38-7187-B6E1-934B9DCEFE11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99198489-86F2-060D-EFD7-705BC7B4E6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106">
                    <a:extLst>
                      <a:ext uri="{FF2B5EF4-FFF2-40B4-BE49-F238E27FC236}">
                        <a16:creationId xmlns:a16="http://schemas.microsoft.com/office/drawing/2014/main" id="{3C563083-FB8D-DA5D-5118-C762F4E93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096DDFDC-8389-292C-A07F-8C5F724ED18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B97B219D-8A77-3580-5D54-19CD28EF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Gerade Verbindung 104">
                    <a:extLst>
                      <a:ext uri="{FF2B5EF4-FFF2-40B4-BE49-F238E27FC236}">
                        <a16:creationId xmlns:a16="http://schemas.microsoft.com/office/drawing/2014/main" id="{5482FF0E-E927-DAE9-9E40-0D28EF218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D545325E-249C-D589-325C-71F64D6588A7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7FBBA3C5-06F7-FA09-0023-DAA52FE00F45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0" name="Gerade Verbindung 99">
                    <a:extLst>
                      <a:ext uri="{FF2B5EF4-FFF2-40B4-BE49-F238E27FC236}">
                        <a16:creationId xmlns:a16="http://schemas.microsoft.com/office/drawing/2014/main" id="{2A18E8B8-9E31-2182-F67F-8C9AEE558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Gerade Verbindung 100">
                    <a:extLst>
                      <a:ext uri="{FF2B5EF4-FFF2-40B4-BE49-F238E27FC236}">
                        <a16:creationId xmlns:a16="http://schemas.microsoft.com/office/drawing/2014/main" id="{AF18C173-AF88-41DB-1A18-43D287896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B77F48B2-DB16-EDAE-3CF6-5D3A3DE3E04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8" name="Gerade Verbindung 97">
                    <a:extLst>
                      <a:ext uri="{FF2B5EF4-FFF2-40B4-BE49-F238E27FC236}">
                        <a16:creationId xmlns:a16="http://schemas.microsoft.com/office/drawing/2014/main" id="{B852ADCF-2FD6-F0C2-1F76-E16BBF0D0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Gerade Verbindung 98">
                    <a:extLst>
                      <a:ext uri="{FF2B5EF4-FFF2-40B4-BE49-F238E27FC236}">
                        <a16:creationId xmlns:a16="http://schemas.microsoft.com/office/drawing/2014/main" id="{96E5CA50-98FF-5A74-B7D2-1BA4EC014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4D48C048-82DF-1A12-695D-B7CDAB85378A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943251B0-0CDD-9360-E075-6CD9F98F5D7C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9C33A1CE-BFAA-4699-C139-A4D308CF1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624CD3FA-861E-7495-1A22-4E853A5A22BD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A5AF0A5-7379-FDFC-4139-03594A37F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E3E2379E-9541-4CF1-23FD-C30E682E9914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77A5A900-0EC7-8788-11B1-F775D404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D2B34F70-7823-43FA-D4E0-D84DAACC5051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9052FEA9-2886-1EF7-CE08-A12F285B7FE8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FDFB1E0-3FCE-70E3-F910-4B2FAA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411E477-2E8E-DFB4-CF37-7856E3860A13}"/>
              </a:ext>
            </a:extLst>
          </p:cNvPr>
          <p:cNvGrpSpPr/>
          <p:nvPr/>
        </p:nvGrpSpPr>
        <p:grpSpPr>
          <a:xfrm>
            <a:off x="5740779" y="4502416"/>
            <a:ext cx="1133366" cy="646138"/>
            <a:chOff x="1554175" y="3312639"/>
            <a:chExt cx="1133366" cy="646138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8D35EC36-D18A-D07D-6C5C-6DFC71B8B73F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1ED097A3-39C2-EDB2-69EE-0E7E9BDFE213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54" name="Gruppieren 153">
                  <a:extLst>
                    <a:ext uri="{FF2B5EF4-FFF2-40B4-BE49-F238E27FC236}">
                      <a16:creationId xmlns:a16="http://schemas.microsoft.com/office/drawing/2014/main" id="{D1651A06-2BCA-E7EB-8036-14B6692DF0A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8" name="Gerade Verbindung 157">
                    <a:extLst>
                      <a:ext uri="{FF2B5EF4-FFF2-40B4-BE49-F238E27FC236}">
                        <a16:creationId xmlns:a16="http://schemas.microsoft.com/office/drawing/2014/main" id="{AAB4FBAE-3641-DE68-F2D2-916737BD8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Gerade Verbindung 158">
                    <a:extLst>
                      <a:ext uri="{FF2B5EF4-FFF2-40B4-BE49-F238E27FC236}">
                        <a16:creationId xmlns:a16="http://schemas.microsoft.com/office/drawing/2014/main" id="{93670C21-A1DB-F5AE-5EB8-FED0DA24A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uppieren 154">
                  <a:extLst>
                    <a:ext uri="{FF2B5EF4-FFF2-40B4-BE49-F238E27FC236}">
                      <a16:creationId xmlns:a16="http://schemas.microsoft.com/office/drawing/2014/main" id="{A8ACD5BF-5E9D-98BC-C662-A78A273B6F2A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6" name="Gerade Verbindung 155">
                    <a:extLst>
                      <a:ext uri="{FF2B5EF4-FFF2-40B4-BE49-F238E27FC236}">
                        <a16:creationId xmlns:a16="http://schemas.microsoft.com/office/drawing/2014/main" id="{6BFFE056-6643-CA47-574E-A3C550A81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156">
                    <a:extLst>
                      <a:ext uri="{FF2B5EF4-FFF2-40B4-BE49-F238E27FC236}">
                        <a16:creationId xmlns:a16="http://schemas.microsoft.com/office/drawing/2014/main" id="{DEA416A5-C31B-00F9-856B-ABF31405C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D657C126-6317-2B7F-2C4D-9C3C34D95FF6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8" name="Gruppieren 147">
                  <a:extLst>
                    <a:ext uri="{FF2B5EF4-FFF2-40B4-BE49-F238E27FC236}">
                      <a16:creationId xmlns:a16="http://schemas.microsoft.com/office/drawing/2014/main" id="{39B49569-745D-9293-2243-9F9CA1AFFB0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2" name="Gerade Verbindung 151">
                    <a:extLst>
                      <a:ext uri="{FF2B5EF4-FFF2-40B4-BE49-F238E27FC236}">
                        <a16:creationId xmlns:a16="http://schemas.microsoft.com/office/drawing/2014/main" id="{4231B9E7-2CA5-378E-EF5D-8D8D5FFEE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30CCE669-9D05-A3A0-6197-55A88C9D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uppieren 148">
                  <a:extLst>
                    <a:ext uri="{FF2B5EF4-FFF2-40B4-BE49-F238E27FC236}">
                      <a16:creationId xmlns:a16="http://schemas.microsoft.com/office/drawing/2014/main" id="{19CC57E0-A2FA-05E9-58FE-7558B06E536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0" name="Gerade Verbindung 149">
                    <a:extLst>
                      <a:ext uri="{FF2B5EF4-FFF2-40B4-BE49-F238E27FC236}">
                        <a16:creationId xmlns:a16="http://schemas.microsoft.com/office/drawing/2014/main" id="{30D398C2-7763-9796-318A-DD0DF006D0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Gerade Verbindung 150">
                    <a:extLst>
                      <a:ext uri="{FF2B5EF4-FFF2-40B4-BE49-F238E27FC236}">
                        <a16:creationId xmlns:a16="http://schemas.microsoft.com/office/drawing/2014/main" id="{320F26F8-BFB2-8394-7804-9D3D975DB7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uppieren 133">
                <a:extLst>
                  <a:ext uri="{FF2B5EF4-FFF2-40B4-BE49-F238E27FC236}">
                    <a16:creationId xmlns:a16="http://schemas.microsoft.com/office/drawing/2014/main" id="{CD78C116-C09D-5B50-9AAE-AF8578DCF67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2" name="Gruppieren 141">
                  <a:extLst>
                    <a:ext uri="{FF2B5EF4-FFF2-40B4-BE49-F238E27FC236}">
                      <a16:creationId xmlns:a16="http://schemas.microsoft.com/office/drawing/2014/main" id="{4A96A6F3-3DE3-BE9B-B314-B919D054B399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627A3405-B5CF-772D-9E87-27EAE5241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Gerade Verbindung 146">
                    <a:extLst>
                      <a:ext uri="{FF2B5EF4-FFF2-40B4-BE49-F238E27FC236}">
                        <a16:creationId xmlns:a16="http://schemas.microsoft.com/office/drawing/2014/main" id="{52FFB8FF-CE8A-433F-988C-73610E96F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19175F6F-92F1-D32F-987D-0E39F9AF626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4" name="Gerade Verbindung 143">
                    <a:extLst>
                      <a:ext uri="{FF2B5EF4-FFF2-40B4-BE49-F238E27FC236}">
                        <a16:creationId xmlns:a16="http://schemas.microsoft.com/office/drawing/2014/main" id="{461BF42A-9356-55E0-E99B-39AACCE21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Gerade Verbindung 144">
                    <a:extLst>
                      <a:ext uri="{FF2B5EF4-FFF2-40B4-BE49-F238E27FC236}">
                        <a16:creationId xmlns:a16="http://schemas.microsoft.com/office/drawing/2014/main" id="{70956EB2-4724-7E80-C605-D2ACF41DC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7648C559-57A8-6F1B-18F7-3B06D55361A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36" name="Gruppieren 135">
                  <a:extLst>
                    <a:ext uri="{FF2B5EF4-FFF2-40B4-BE49-F238E27FC236}">
                      <a16:creationId xmlns:a16="http://schemas.microsoft.com/office/drawing/2014/main" id="{9B41AAE7-6132-6DB8-19B4-61834ED3F3AD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B4E502BB-7A89-C726-7304-37B2EAD85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4451C7A4-E35F-1AE6-CA17-28836B3475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A6B16286-B78D-3DBC-16F6-84889DE8685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38" name="Gerade Verbindung 137">
                    <a:extLst>
                      <a:ext uri="{FF2B5EF4-FFF2-40B4-BE49-F238E27FC236}">
                        <a16:creationId xmlns:a16="http://schemas.microsoft.com/office/drawing/2014/main" id="{0E65016A-4713-6744-7435-2746525C7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2BECA3B7-42C7-25A9-4828-7F229FE9A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D7CC19D4-A913-E8B4-DC93-D80C15B7626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0A278B15-FC12-0944-1EAA-1E5127423310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AADD79BD-BCF9-76BF-F8B9-72775729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EA575857-AA04-017E-3D0C-79924D622964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C74A8727-53CF-2C2A-ADE3-668796AD6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EB8CE5FE-E45F-C5D6-E43E-C896288AAB9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C533D64E-4D6C-3BCE-09EF-E824E1DC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2A4023B4-09F0-AAFE-5251-752E0245E36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D12C7648-F582-B823-6CB8-3650166770ED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342822BF-23B4-A938-5FE0-1F8FC48FF422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Rechteck 159">
            <a:extLst>
              <a:ext uri="{FF2B5EF4-FFF2-40B4-BE49-F238E27FC236}">
                <a16:creationId xmlns:a16="http://schemas.microsoft.com/office/drawing/2014/main" id="{3195C696-DB2C-CA1E-D769-89C7DB0A1B60}"/>
              </a:ext>
            </a:extLst>
          </p:cNvPr>
          <p:cNvSpPr/>
          <p:nvPr/>
        </p:nvSpPr>
        <p:spPr>
          <a:xfrm>
            <a:off x="3606728" y="3519003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64083AC-0DAF-1A4B-CFC8-FD63C9DDD9CE}"/>
              </a:ext>
            </a:extLst>
          </p:cNvPr>
          <p:cNvSpPr/>
          <p:nvPr/>
        </p:nvSpPr>
        <p:spPr>
          <a:xfrm>
            <a:off x="3616099" y="5223751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55FFD1E3-9B22-BEF5-C906-06391D821159}"/>
              </a:ext>
            </a:extLst>
          </p:cNvPr>
          <p:cNvSpPr/>
          <p:nvPr/>
        </p:nvSpPr>
        <p:spPr>
          <a:xfrm>
            <a:off x="1075450" y="351921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/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hteck 163">
            <a:extLst>
              <a:ext uri="{FF2B5EF4-FFF2-40B4-BE49-F238E27FC236}">
                <a16:creationId xmlns:a16="http://schemas.microsoft.com/office/drawing/2014/main" id="{670591C6-9C66-8E64-7EB6-6D95DA041ACA}"/>
              </a:ext>
            </a:extLst>
          </p:cNvPr>
          <p:cNvSpPr/>
          <p:nvPr/>
        </p:nvSpPr>
        <p:spPr>
          <a:xfrm>
            <a:off x="7189381" y="469258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DDB673B-5754-D89B-D6BB-14A048BA1B8B}"/>
              </a:ext>
            </a:extLst>
          </p:cNvPr>
          <p:cNvGrpSpPr/>
          <p:nvPr/>
        </p:nvGrpSpPr>
        <p:grpSpPr>
          <a:xfrm>
            <a:off x="3383429" y="3852958"/>
            <a:ext cx="829680" cy="178126"/>
            <a:chOff x="3106492" y="3855308"/>
            <a:chExt cx="829680" cy="178126"/>
          </a:xfrm>
        </p:grpSpPr>
        <p:cxnSp>
          <p:nvCxnSpPr>
            <p:cNvPr id="166" name="Gerade Verbindung 165">
              <a:extLst>
                <a:ext uri="{FF2B5EF4-FFF2-40B4-BE49-F238E27FC236}">
                  <a16:creationId xmlns:a16="http://schemas.microsoft.com/office/drawing/2014/main" id="{24AEE3D5-E8EC-CD3D-9D44-C9879A60B3AB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166">
              <a:extLst>
                <a:ext uri="{FF2B5EF4-FFF2-40B4-BE49-F238E27FC236}">
                  <a16:creationId xmlns:a16="http://schemas.microsoft.com/office/drawing/2014/main" id="{4063FDDD-57A7-F045-D765-B27A5E99F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7DB023C2-6EE2-506B-B654-3DDBFEBC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Gerade Verbindung 172">
              <a:extLst>
                <a:ext uri="{FF2B5EF4-FFF2-40B4-BE49-F238E27FC236}">
                  <a16:creationId xmlns:a16="http://schemas.microsoft.com/office/drawing/2014/main" id="{224B1BCE-8077-9436-1C8F-8116A85D4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Gerade Verbindung 173">
              <a:extLst>
                <a:ext uri="{FF2B5EF4-FFF2-40B4-BE49-F238E27FC236}">
                  <a16:creationId xmlns:a16="http://schemas.microsoft.com/office/drawing/2014/main" id="{73822132-1412-EE78-660B-BE1BAFA18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Gerade Verbindung 174">
              <a:extLst>
                <a:ext uri="{FF2B5EF4-FFF2-40B4-BE49-F238E27FC236}">
                  <a16:creationId xmlns:a16="http://schemas.microsoft.com/office/drawing/2014/main" id="{EF5475AD-BA32-B931-ECC9-418AEEA2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Gerade Verbindung 176">
              <a:extLst>
                <a:ext uri="{FF2B5EF4-FFF2-40B4-BE49-F238E27FC236}">
                  <a16:creationId xmlns:a16="http://schemas.microsoft.com/office/drawing/2014/main" id="{AE990999-3BCA-4490-2863-E811B6350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BDC2E1D9-AD35-4C76-5996-E94B1BC0AC39}"/>
              </a:ext>
            </a:extLst>
          </p:cNvPr>
          <p:cNvGrpSpPr/>
          <p:nvPr/>
        </p:nvGrpSpPr>
        <p:grpSpPr>
          <a:xfrm>
            <a:off x="3404036" y="5557133"/>
            <a:ext cx="829680" cy="178126"/>
            <a:chOff x="3106492" y="3855308"/>
            <a:chExt cx="829680" cy="178126"/>
          </a:xfrm>
        </p:grpSpPr>
        <p:cxnSp>
          <p:nvCxnSpPr>
            <p:cNvPr id="180" name="Gerade Verbindung 179">
              <a:extLst>
                <a:ext uri="{FF2B5EF4-FFF2-40B4-BE49-F238E27FC236}">
                  <a16:creationId xmlns:a16="http://schemas.microsoft.com/office/drawing/2014/main" id="{65408D65-F907-4104-5AC9-D40E91965273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180">
              <a:extLst>
                <a:ext uri="{FF2B5EF4-FFF2-40B4-BE49-F238E27FC236}">
                  <a16:creationId xmlns:a16="http://schemas.microsoft.com/office/drawing/2014/main" id="{521820ED-FD91-8B7F-CD4B-68CB2FDB1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181">
              <a:extLst>
                <a:ext uri="{FF2B5EF4-FFF2-40B4-BE49-F238E27FC236}">
                  <a16:creationId xmlns:a16="http://schemas.microsoft.com/office/drawing/2014/main" id="{D9EAE8B0-36D9-6779-B72F-7ABCDC7D3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Gerade Verbindung 182">
              <a:extLst>
                <a:ext uri="{FF2B5EF4-FFF2-40B4-BE49-F238E27FC236}">
                  <a16:creationId xmlns:a16="http://schemas.microsoft.com/office/drawing/2014/main" id="{24777553-375D-8942-A651-B8C13FA41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Gerade Verbindung 183">
              <a:extLst>
                <a:ext uri="{FF2B5EF4-FFF2-40B4-BE49-F238E27FC236}">
                  <a16:creationId xmlns:a16="http://schemas.microsoft.com/office/drawing/2014/main" id="{127104FB-F3AF-FAFA-3892-43E0E1E2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Gerade Verbindung 184">
              <a:extLst>
                <a:ext uri="{FF2B5EF4-FFF2-40B4-BE49-F238E27FC236}">
                  <a16:creationId xmlns:a16="http://schemas.microsoft.com/office/drawing/2014/main" id="{5825EA58-814A-5752-0BAA-89595E2BF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Gerade Verbindung 185">
              <a:extLst>
                <a:ext uri="{FF2B5EF4-FFF2-40B4-BE49-F238E27FC236}">
                  <a16:creationId xmlns:a16="http://schemas.microsoft.com/office/drawing/2014/main" id="{E3F463E6-8A36-6751-CE38-DE38C4AC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74D4104C-2EA7-71B3-6FDD-6682F3AFC46F}"/>
              </a:ext>
            </a:extLst>
          </p:cNvPr>
          <p:cNvGrpSpPr/>
          <p:nvPr/>
        </p:nvGrpSpPr>
        <p:grpSpPr>
          <a:xfrm>
            <a:off x="848172" y="3842701"/>
            <a:ext cx="829680" cy="178126"/>
            <a:chOff x="3106492" y="3855308"/>
            <a:chExt cx="829680" cy="178126"/>
          </a:xfrm>
        </p:grpSpPr>
        <p:cxnSp>
          <p:nvCxnSpPr>
            <p:cNvPr id="188" name="Gerade Verbindung 187">
              <a:extLst>
                <a:ext uri="{FF2B5EF4-FFF2-40B4-BE49-F238E27FC236}">
                  <a16:creationId xmlns:a16="http://schemas.microsoft.com/office/drawing/2014/main" id="{3C3557C3-F7CA-A2C0-72D9-01238077EDF5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Gerade Verbindung 188">
              <a:extLst>
                <a:ext uri="{FF2B5EF4-FFF2-40B4-BE49-F238E27FC236}">
                  <a16:creationId xmlns:a16="http://schemas.microsoft.com/office/drawing/2014/main" id="{C305729D-0DF3-6B22-888F-0506AD41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Gerade Verbindung 189">
              <a:extLst>
                <a:ext uri="{FF2B5EF4-FFF2-40B4-BE49-F238E27FC236}">
                  <a16:creationId xmlns:a16="http://schemas.microsoft.com/office/drawing/2014/main" id="{9B77F17F-CA3E-CB23-6E12-B4430BE26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Gerade Verbindung 190">
              <a:extLst>
                <a:ext uri="{FF2B5EF4-FFF2-40B4-BE49-F238E27FC236}">
                  <a16:creationId xmlns:a16="http://schemas.microsoft.com/office/drawing/2014/main" id="{01604840-B13C-78FD-FDA3-4C47B0DB8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Gerade Verbindung 191">
              <a:extLst>
                <a:ext uri="{FF2B5EF4-FFF2-40B4-BE49-F238E27FC236}">
                  <a16:creationId xmlns:a16="http://schemas.microsoft.com/office/drawing/2014/main" id="{78047AFA-3684-A49A-EBF7-990A723A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Gerade Verbindung 192">
              <a:extLst>
                <a:ext uri="{FF2B5EF4-FFF2-40B4-BE49-F238E27FC236}">
                  <a16:creationId xmlns:a16="http://schemas.microsoft.com/office/drawing/2014/main" id="{15A580A2-211B-CC42-6499-09E05EBFA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Gerade Verbindung 193">
              <a:extLst>
                <a:ext uri="{FF2B5EF4-FFF2-40B4-BE49-F238E27FC236}">
                  <a16:creationId xmlns:a16="http://schemas.microsoft.com/office/drawing/2014/main" id="{2800E007-FC59-EB21-95FE-E46438D97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53C27A4-F723-B62C-7A45-700D1704A457}"/>
              </a:ext>
            </a:extLst>
          </p:cNvPr>
          <p:cNvGrpSpPr/>
          <p:nvPr/>
        </p:nvGrpSpPr>
        <p:grpSpPr>
          <a:xfrm rot="5400000">
            <a:off x="1041961" y="5243433"/>
            <a:ext cx="829680" cy="178126"/>
            <a:chOff x="3106492" y="3855308"/>
            <a:chExt cx="829680" cy="178126"/>
          </a:xfrm>
        </p:grpSpPr>
        <p:cxnSp>
          <p:nvCxnSpPr>
            <p:cNvPr id="196" name="Gerade Verbindung 195">
              <a:extLst>
                <a:ext uri="{FF2B5EF4-FFF2-40B4-BE49-F238E27FC236}">
                  <a16:creationId xmlns:a16="http://schemas.microsoft.com/office/drawing/2014/main" id="{DB55862A-1E3A-D193-7D71-4469A7E5A070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Gerade Verbindung 196">
              <a:extLst>
                <a:ext uri="{FF2B5EF4-FFF2-40B4-BE49-F238E27FC236}">
                  <a16:creationId xmlns:a16="http://schemas.microsoft.com/office/drawing/2014/main" id="{4AE4EBBF-3D0B-A703-961D-A06990FFE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Gerade Verbindung 197">
              <a:extLst>
                <a:ext uri="{FF2B5EF4-FFF2-40B4-BE49-F238E27FC236}">
                  <a16:creationId xmlns:a16="http://schemas.microsoft.com/office/drawing/2014/main" id="{30E5F7CF-6A82-009C-7A33-B098BF86F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Gerade Verbindung 198">
              <a:extLst>
                <a:ext uri="{FF2B5EF4-FFF2-40B4-BE49-F238E27FC236}">
                  <a16:creationId xmlns:a16="http://schemas.microsoft.com/office/drawing/2014/main" id="{12DDE8E0-B7CA-D8C3-255A-9622DE3CB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Gerade Verbindung 199">
              <a:extLst>
                <a:ext uri="{FF2B5EF4-FFF2-40B4-BE49-F238E27FC236}">
                  <a16:creationId xmlns:a16="http://schemas.microsoft.com/office/drawing/2014/main" id="{B5D2378D-B1F3-8DEF-D05F-C509E4A25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Gerade Verbindung 200">
              <a:extLst>
                <a:ext uri="{FF2B5EF4-FFF2-40B4-BE49-F238E27FC236}">
                  <a16:creationId xmlns:a16="http://schemas.microsoft.com/office/drawing/2014/main" id="{5D73C9F6-A071-62AC-822C-4F1448C7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Gerade Verbindung 201">
              <a:extLst>
                <a:ext uri="{FF2B5EF4-FFF2-40B4-BE49-F238E27FC236}">
                  <a16:creationId xmlns:a16="http://schemas.microsoft.com/office/drawing/2014/main" id="{910EBFD9-48C3-639F-5A6A-681E33C10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997D06E1-797C-5ADD-2DB1-6CC982CBE0F7}"/>
              </a:ext>
            </a:extLst>
          </p:cNvPr>
          <p:cNvCxnSpPr>
            <a:cxnSpLocks/>
          </p:cNvCxnSpPr>
          <p:nvPr/>
        </p:nvCxnSpPr>
        <p:spPr>
          <a:xfrm>
            <a:off x="1558995" y="3682547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AE736739-8751-064A-62E1-5E40B41A69DF}"/>
              </a:ext>
            </a:extLst>
          </p:cNvPr>
          <p:cNvCxnSpPr>
            <a:cxnSpLocks/>
          </p:cNvCxnSpPr>
          <p:nvPr/>
        </p:nvCxnSpPr>
        <p:spPr>
          <a:xfrm>
            <a:off x="1558995" y="5387592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2C6D1A36-7D55-081B-4287-F022E8E56E7C}"/>
              </a:ext>
            </a:extLst>
          </p:cNvPr>
          <p:cNvCxnSpPr>
            <a:cxnSpLocks/>
          </p:cNvCxnSpPr>
          <p:nvPr/>
        </p:nvCxnSpPr>
        <p:spPr>
          <a:xfrm>
            <a:off x="3291457" y="5387592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B16FECE0-E82C-9293-F6A2-28F8C20CAF24}"/>
              </a:ext>
            </a:extLst>
          </p:cNvPr>
          <p:cNvCxnSpPr>
            <a:cxnSpLocks/>
          </p:cNvCxnSpPr>
          <p:nvPr/>
        </p:nvCxnSpPr>
        <p:spPr>
          <a:xfrm>
            <a:off x="3291457" y="3682547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winkelte Verbindung 210">
            <a:extLst>
              <a:ext uri="{FF2B5EF4-FFF2-40B4-BE49-F238E27FC236}">
                <a16:creationId xmlns:a16="http://schemas.microsoft.com/office/drawing/2014/main" id="{8E747489-2303-8374-AA86-9F5A3D9FE5E0}"/>
              </a:ext>
            </a:extLst>
          </p:cNvPr>
          <p:cNvCxnSpPr>
            <a:stCxn id="160" idx="3"/>
            <a:endCxn id="163" idx="0"/>
          </p:cNvCxnSpPr>
          <p:nvPr/>
        </p:nvCxnSpPr>
        <p:spPr>
          <a:xfrm>
            <a:off x="4090273" y="3682333"/>
            <a:ext cx="1041963" cy="196822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winkelte Verbindung 212">
            <a:extLst>
              <a:ext uri="{FF2B5EF4-FFF2-40B4-BE49-F238E27FC236}">
                <a16:creationId xmlns:a16="http://schemas.microsoft.com/office/drawing/2014/main" id="{F8F1EAAE-0EC8-4241-32AB-8753ADED429E}"/>
              </a:ext>
            </a:extLst>
          </p:cNvPr>
          <p:cNvCxnSpPr>
            <a:stCxn id="161" idx="3"/>
            <a:endCxn id="163" idx="2"/>
          </p:cNvCxnSpPr>
          <p:nvPr/>
        </p:nvCxnSpPr>
        <p:spPr>
          <a:xfrm flipV="1">
            <a:off x="4099644" y="4473246"/>
            <a:ext cx="1032592" cy="913835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D182AEB5-AE5A-85CE-30D8-14FFA0134DFD}"/>
              </a:ext>
            </a:extLst>
          </p:cNvPr>
          <p:cNvCxnSpPr>
            <a:cxnSpLocks/>
          </p:cNvCxnSpPr>
          <p:nvPr/>
        </p:nvCxnSpPr>
        <p:spPr>
          <a:xfrm>
            <a:off x="5132236" y="4861025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7A25329C-D8C7-BC3F-2EAE-0BDFC06112E6}"/>
              </a:ext>
            </a:extLst>
          </p:cNvPr>
          <p:cNvCxnSpPr>
            <a:cxnSpLocks/>
          </p:cNvCxnSpPr>
          <p:nvPr/>
        </p:nvCxnSpPr>
        <p:spPr>
          <a:xfrm>
            <a:off x="6868461" y="4861025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332E76B3-3F8E-09D0-5B25-D858E2DE7C6F}"/>
              </a:ext>
            </a:extLst>
          </p:cNvPr>
          <p:cNvGrpSpPr/>
          <p:nvPr/>
        </p:nvGrpSpPr>
        <p:grpSpPr>
          <a:xfrm>
            <a:off x="6991736" y="5026043"/>
            <a:ext cx="829680" cy="178126"/>
            <a:chOff x="3106492" y="3855308"/>
            <a:chExt cx="829680" cy="178126"/>
          </a:xfrm>
        </p:grpSpPr>
        <p:cxnSp>
          <p:nvCxnSpPr>
            <p:cNvPr id="217" name="Gerade Verbindung 216">
              <a:extLst>
                <a:ext uri="{FF2B5EF4-FFF2-40B4-BE49-F238E27FC236}">
                  <a16:creationId xmlns:a16="http://schemas.microsoft.com/office/drawing/2014/main" id="{F9EC768A-1DA2-3F0F-0FDA-8EC0D7FC1699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FC6B7CE4-46BB-11A0-FC00-739543FFF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7C4F3337-9B5E-A904-373F-1703DF42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6FDF8C84-D387-084E-B681-307169890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01FA6C2E-4601-F885-0BB5-A37E1F461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757601CA-0340-165C-0CD0-ABDDCCECC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Gerade Verbindung 222">
              <a:extLst>
                <a:ext uri="{FF2B5EF4-FFF2-40B4-BE49-F238E27FC236}">
                  <a16:creationId xmlns:a16="http://schemas.microsoft.com/office/drawing/2014/main" id="{32641C04-9182-1745-3F86-92DBF5A13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5" name="Gerade Verbindung mit Pfeil 224">
            <a:extLst>
              <a:ext uri="{FF2B5EF4-FFF2-40B4-BE49-F238E27FC236}">
                <a16:creationId xmlns:a16="http://schemas.microsoft.com/office/drawing/2014/main" id="{E4C3FB18-1FC0-AF32-3C62-D517225AD0AC}"/>
              </a:ext>
            </a:extLst>
          </p:cNvPr>
          <p:cNvCxnSpPr>
            <a:cxnSpLocks/>
          </p:cNvCxnSpPr>
          <p:nvPr/>
        </p:nvCxnSpPr>
        <p:spPr>
          <a:xfrm>
            <a:off x="7672926" y="4861025"/>
            <a:ext cx="36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/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/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/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/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/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/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/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/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/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/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09E19B83-8DA6-98DC-E96D-A263E857AFFB}"/>
              </a:ext>
            </a:extLst>
          </p:cNvPr>
          <p:cNvGrpSpPr/>
          <p:nvPr/>
        </p:nvGrpSpPr>
        <p:grpSpPr>
          <a:xfrm>
            <a:off x="284553" y="3337410"/>
            <a:ext cx="567572" cy="633528"/>
            <a:chOff x="284553" y="3337410"/>
            <a:chExt cx="567572" cy="633528"/>
          </a:xfrm>
        </p:grpSpPr>
        <p:sp>
          <p:nvSpPr>
            <p:cNvPr id="244" name="Halbbogen 243">
              <a:extLst>
                <a:ext uri="{FF2B5EF4-FFF2-40B4-BE49-F238E27FC236}">
                  <a16:creationId xmlns:a16="http://schemas.microsoft.com/office/drawing/2014/main" id="{0E070F8C-7C6F-7EE9-8F23-95CEE40EFC2D}"/>
                </a:ext>
              </a:extLst>
            </p:cNvPr>
            <p:cNvSpPr/>
            <p:nvPr/>
          </p:nvSpPr>
          <p:spPr>
            <a:xfrm rot="4663984">
              <a:off x="276838" y="3345125"/>
              <a:ext cx="583001" cy="567572"/>
            </a:xfrm>
            <a:prstGeom prst="blockArc">
              <a:avLst>
                <a:gd name="adj1" fmla="val 10800000"/>
                <a:gd name="adj2" fmla="val 1174388"/>
                <a:gd name="adj3" fmla="val 224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6" name="Gerade Verbindung 245">
              <a:extLst>
                <a:ext uri="{FF2B5EF4-FFF2-40B4-BE49-F238E27FC236}">
                  <a16:creationId xmlns:a16="http://schemas.microsoft.com/office/drawing/2014/main" id="{C9A897A0-26B1-F78B-F4DB-073EEBF09097}"/>
                </a:ext>
              </a:extLst>
            </p:cNvPr>
            <p:cNvCxnSpPr>
              <a:cxnSpLocks/>
            </p:cNvCxnSpPr>
            <p:nvPr/>
          </p:nvCxnSpPr>
          <p:spPr>
            <a:xfrm rot="4663984" flipH="1" flipV="1">
              <a:off x="529099" y="3859138"/>
              <a:ext cx="39386" cy="6079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D4886F2-5B1A-10FF-3E38-0BBBC109D21A}"/>
                </a:ext>
              </a:extLst>
            </p:cNvPr>
            <p:cNvCxnSpPr>
              <a:cxnSpLocks/>
            </p:cNvCxnSpPr>
            <p:nvPr/>
          </p:nvCxnSpPr>
          <p:spPr>
            <a:xfrm rot="4663984" flipH="1">
              <a:off x="509219" y="3919082"/>
              <a:ext cx="72710" cy="3100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/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Pre-Processing </a:t>
            </a:r>
            <a:r>
              <a:rPr lang="en-US" sz="1200" dirty="0">
                <a:solidFill>
                  <a:schemeClr val="tx1"/>
                </a:solidFill>
              </a:rPr>
              <a:t>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Truth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1589</Words>
  <Application>Microsoft Macintosh PowerPoint</Application>
  <PresentationFormat>Breitbild</PresentationFormat>
  <Paragraphs>910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66</cp:revision>
  <cp:lastPrinted>2022-09-10T13:26:07Z</cp:lastPrinted>
  <dcterms:created xsi:type="dcterms:W3CDTF">2022-05-09T09:27:51Z</dcterms:created>
  <dcterms:modified xsi:type="dcterms:W3CDTF">2022-09-10T13:51:42Z</dcterms:modified>
</cp:coreProperties>
</file>